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5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6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4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2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53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9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6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5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4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1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8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25" r:id="rId6"/>
    <p:sldLayoutId id="2147484021" r:id="rId7"/>
    <p:sldLayoutId id="2147484022" r:id="rId8"/>
    <p:sldLayoutId id="2147484023" r:id="rId9"/>
    <p:sldLayoutId id="2147484024" r:id="rId10"/>
    <p:sldLayoutId id="214748402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E178C-46B5-4994-B98C-859825BC6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32" b="1337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FD7E7-A326-4D2E-B712-BA308F25D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 err="1">
                <a:solidFill>
                  <a:srgbClr val="FFFFFF"/>
                </a:solidFill>
              </a:rPr>
              <a:t>AlienBreed</a:t>
            </a:r>
            <a:r>
              <a:rPr lang="en-US" sz="4800" dirty="0">
                <a:solidFill>
                  <a:srgbClr val="FFFFFF"/>
                </a:solidFill>
              </a:rPr>
              <a:t> Assets Design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EE032-342B-49D8-8F6F-FEAB4AF9A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By Hezron Calucag</a:t>
            </a:r>
            <a:endParaRPr lang="en-GB" sz="1500" dirty="0">
              <a:solidFill>
                <a:srgbClr val="FFFFFF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5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400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E0342-52EF-49C9-9B39-294FE3DC3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  <a:endParaRPr lang="en-GB" dirty="0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21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7A8F7-B917-4CB5-8E8D-B63D4AF2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32" y="877878"/>
            <a:ext cx="4156516" cy="22653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28789-2353-44A6-B3CD-74C7226A2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23" t="11482" r="10306" b="31360"/>
          <a:stretch/>
        </p:blipFill>
        <p:spPr>
          <a:xfrm>
            <a:off x="1071441" y="4975141"/>
            <a:ext cx="4169299" cy="117782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F819EC-3371-4C60-B496-BBACD51F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38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5569B-FBA6-4815-B815-B05A73BD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437363" cy="1450757"/>
          </a:xfrm>
        </p:spPr>
        <p:txBody>
          <a:bodyPr>
            <a:normAutofit/>
          </a:bodyPr>
          <a:lstStyle/>
          <a:p>
            <a:r>
              <a:rPr lang="en-US" dirty="0"/>
              <a:t>Conceptual Level Design</a:t>
            </a:r>
            <a:endParaRPr lang="en-GB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D17FCB-B1D2-4A68-BC52-06ED963D1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388242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Level 1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Starting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Lobby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Storage room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Level 2 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Cafeteria Area [Newborn Alien-Infested]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A76E66E-E60B-4F5B-8091-F9438A06C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3484" r="20330" b="8712"/>
          <a:stretch/>
        </p:blipFill>
        <p:spPr>
          <a:xfrm>
            <a:off x="8506071" y="640081"/>
            <a:ext cx="2658378" cy="51172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EC9799F-A0B8-45B9-8164-71F283892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04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754C-162C-4789-9665-065C25CB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693C-A52B-4BC2-BE14-BE7C5DC83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 Main Character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Scenery Objects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Texture (Some designed by me)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Audios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52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A00FB-4B49-43F3-8C2B-9BA5DD00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Character- Tools &amp; Techniques Used</a:t>
            </a:r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3D7D8-6334-416A-B0EF-91B7D927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Primitive – Box (Move and Rescale tool used)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Inset, Bevel and Extrude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Chamfer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Boolean – Subtract and Union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Material Editor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keyframe animation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ADEE60-7C9F-4935-8D4D-B2A7220A354B}"/>
              </a:ext>
            </a:extLst>
          </p:cNvPr>
          <p:cNvPicPr/>
          <p:nvPr/>
        </p:nvPicPr>
        <p:blipFill rotWithShape="1">
          <a:blip r:embed="rId2"/>
          <a:srcRect l="14207" r="15691" b="-3"/>
          <a:stretch/>
        </p:blipFill>
        <p:spPr>
          <a:xfrm>
            <a:off x="4976027" y="2108200"/>
            <a:ext cx="3044106" cy="183471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D9653F-8BF1-435F-A48B-C816EBE66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76" r="9" b="9"/>
          <a:stretch/>
        </p:blipFill>
        <p:spPr>
          <a:xfrm>
            <a:off x="4976027" y="4031896"/>
            <a:ext cx="1469758" cy="1837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86EAD1-2AF2-466C-AF21-5EF452EA35E2}"/>
              </a:ext>
            </a:extLst>
          </p:cNvPr>
          <p:cNvPicPr/>
          <p:nvPr/>
        </p:nvPicPr>
        <p:blipFill rotWithShape="1">
          <a:blip r:embed="rId4"/>
          <a:srcRect l="27903" r="34446" b="-1"/>
          <a:stretch/>
        </p:blipFill>
        <p:spPr>
          <a:xfrm>
            <a:off x="6537225" y="4031897"/>
            <a:ext cx="1469758" cy="1834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C58005-8243-4CFF-9C7A-E1A720A63089}"/>
              </a:ext>
            </a:extLst>
          </p:cNvPr>
          <p:cNvPicPr/>
          <p:nvPr/>
        </p:nvPicPr>
        <p:blipFill rotWithShape="1">
          <a:blip r:embed="rId5"/>
          <a:srcRect l="9058" r="53507"/>
          <a:stretch/>
        </p:blipFill>
        <p:spPr>
          <a:xfrm>
            <a:off x="8111574" y="2108199"/>
            <a:ext cx="3044106" cy="376087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728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4EBF3-C182-4570-91A9-9CA420FB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dirty="0"/>
              <a:t>Level - Tools &amp; Techniques Used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8C49-2C75-4FFC-947E-2C16C07D3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Primitives – Plane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Extrude and Bridge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UVW Map - Gizmo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28D3B-214A-4825-85DC-04DE81C6EEB8}"/>
              </a:ext>
            </a:extLst>
          </p:cNvPr>
          <p:cNvPicPr/>
          <p:nvPr/>
        </p:nvPicPr>
        <p:blipFill rotWithShape="1">
          <a:blip r:embed="rId2"/>
          <a:srcRect l="6324" t="7453" r="14392" b="1207"/>
          <a:stretch/>
        </p:blipFill>
        <p:spPr>
          <a:xfrm>
            <a:off x="7809722" y="1073031"/>
            <a:ext cx="3172410" cy="1763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49DCF-E6CA-4B3C-B3CD-492956155720}"/>
              </a:ext>
            </a:extLst>
          </p:cNvPr>
          <p:cNvPicPr/>
          <p:nvPr/>
        </p:nvPicPr>
        <p:blipFill rotWithShape="1">
          <a:blip r:embed="rId3"/>
          <a:srcRect l="17304" r="29396"/>
          <a:stretch/>
        </p:blipFill>
        <p:spPr>
          <a:xfrm>
            <a:off x="8287452" y="3428999"/>
            <a:ext cx="2539782" cy="25254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500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10DBD-7153-4A83-AE33-AAACF068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Objects – Tools &amp; Techniques Used</a:t>
            </a:r>
            <a:endParaRPr lang="en-GB" dirty="0"/>
          </a:p>
        </p:txBody>
      </p:sp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06EC3-EB4B-49C0-A88A-01960736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NURBS – Surface CV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Material Editor – imported texture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72B40-19D5-4D29-B12F-2EA0D51E0BE8}"/>
              </a:ext>
            </a:extLst>
          </p:cNvPr>
          <p:cNvPicPr/>
          <p:nvPr/>
        </p:nvPicPr>
        <p:blipFill rotWithShape="1">
          <a:blip r:embed="rId2"/>
          <a:srcRect r="22431" b="-3"/>
          <a:stretch/>
        </p:blipFill>
        <p:spPr>
          <a:xfrm>
            <a:off x="4976027" y="2108200"/>
            <a:ext cx="3044106" cy="1834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AF1D1-6206-4B64-A386-BFF34C3DB204}"/>
              </a:ext>
            </a:extLst>
          </p:cNvPr>
          <p:cNvPicPr/>
          <p:nvPr/>
        </p:nvPicPr>
        <p:blipFill rotWithShape="1">
          <a:blip r:embed="rId3"/>
          <a:srcRect l="7434" r="17816" b="5"/>
          <a:stretch/>
        </p:blipFill>
        <p:spPr>
          <a:xfrm>
            <a:off x="4976027" y="4031897"/>
            <a:ext cx="3030956" cy="1834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499A9-52D7-404A-86B1-F6830625D388}"/>
              </a:ext>
            </a:extLst>
          </p:cNvPr>
          <p:cNvPicPr/>
          <p:nvPr/>
        </p:nvPicPr>
        <p:blipFill rotWithShape="1">
          <a:blip r:embed="rId4"/>
          <a:srcRect l="742" r="59800" b="2"/>
          <a:stretch/>
        </p:blipFill>
        <p:spPr>
          <a:xfrm>
            <a:off x="8111574" y="2108199"/>
            <a:ext cx="3044106" cy="3760873"/>
          </a:xfrm>
          <a:prstGeom prst="rect">
            <a:avLst/>
          </a:prstGeom>
        </p:spPr>
      </p:pic>
      <p:sp>
        <p:nvSpPr>
          <p:cNvPr id="35" name="Rectangle 30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852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03097-CDF3-4C4E-8402-12731EB9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Objects – Tools &amp; Techniques Used</a:t>
            </a:r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D64F-23C0-4234-9E31-68293128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UVW Unwrap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4E55E-8BBD-45DD-9749-732CE0B41DBC}"/>
              </a:ext>
            </a:extLst>
          </p:cNvPr>
          <p:cNvPicPr/>
          <p:nvPr/>
        </p:nvPicPr>
        <p:blipFill rotWithShape="1">
          <a:blip r:embed="rId2"/>
          <a:srcRect t="36038" r="-2" b="15593"/>
          <a:stretch/>
        </p:blipFill>
        <p:spPr>
          <a:xfrm>
            <a:off x="4976027" y="2108200"/>
            <a:ext cx="3044106" cy="1834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531A7C-2E6C-4895-BA39-122C15412467}"/>
              </a:ext>
            </a:extLst>
          </p:cNvPr>
          <p:cNvPicPr/>
          <p:nvPr/>
        </p:nvPicPr>
        <p:blipFill rotWithShape="1">
          <a:blip r:embed="rId3"/>
          <a:srcRect l="11618" r="-5" b="-5"/>
          <a:stretch/>
        </p:blipFill>
        <p:spPr>
          <a:xfrm>
            <a:off x="4976027" y="4031897"/>
            <a:ext cx="3030956" cy="1834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7DC32-8098-47CF-9882-8C72E40EABBB}"/>
              </a:ext>
            </a:extLst>
          </p:cNvPr>
          <p:cNvPicPr/>
          <p:nvPr/>
        </p:nvPicPr>
        <p:blipFill rotWithShape="1">
          <a:blip r:embed="rId4"/>
          <a:srcRect l="26426" r="32295" b="2"/>
          <a:stretch/>
        </p:blipFill>
        <p:spPr>
          <a:xfrm>
            <a:off x="8111574" y="2108199"/>
            <a:ext cx="3044106" cy="37608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096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657B-33B6-4B65-B9C6-2F3377E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Objects – Tools &amp; Technique Used</a:t>
            </a:r>
            <a:endParaRPr lang="en-GB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712FE-B391-4B43-9244-3FB61BEE6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Splines – Circular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Cross Section Modifier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Surface Modifier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 Holes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62962-F7F2-48A0-9ACA-BDF11E612DD1}"/>
              </a:ext>
            </a:extLst>
          </p:cNvPr>
          <p:cNvPicPr/>
          <p:nvPr/>
        </p:nvPicPr>
        <p:blipFill rotWithShape="1">
          <a:blip r:embed="rId2"/>
          <a:srcRect l="13699" r="25327"/>
          <a:stretch/>
        </p:blipFill>
        <p:spPr>
          <a:xfrm>
            <a:off x="4976027" y="2108200"/>
            <a:ext cx="3044106" cy="1834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8136E4-D6C0-4993-A8EA-62FC860E6C65}"/>
              </a:ext>
            </a:extLst>
          </p:cNvPr>
          <p:cNvPicPr/>
          <p:nvPr/>
        </p:nvPicPr>
        <p:blipFill rotWithShape="1">
          <a:blip r:embed="rId3"/>
          <a:srcRect l="4428" r="17926" b="-1"/>
          <a:stretch/>
        </p:blipFill>
        <p:spPr>
          <a:xfrm>
            <a:off x="4976027" y="4031897"/>
            <a:ext cx="3030956" cy="1834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55BE20-A2BC-488E-A935-F8FD4B1E8E98}"/>
              </a:ext>
            </a:extLst>
          </p:cNvPr>
          <p:cNvPicPr/>
          <p:nvPr/>
        </p:nvPicPr>
        <p:blipFill rotWithShape="1">
          <a:blip r:embed="rId4"/>
          <a:srcRect l="15086" r="9031"/>
          <a:stretch/>
        </p:blipFill>
        <p:spPr>
          <a:xfrm>
            <a:off x="8111574" y="2108199"/>
            <a:ext cx="3044106" cy="37608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228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F0CE3-A2F8-4E20-BB02-B848E353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/>
              <a:t>Audio – Tools &amp; Techniques Used </a:t>
            </a:r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9C01-7746-43AA-924C-C0E5B5F5D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Change Tempo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Amplify – decrease volume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64C44-E374-4E3B-B8F0-E31212B7D8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6949" y="3763094"/>
            <a:ext cx="4001315" cy="960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DBBC5-F2CB-4916-9EF7-D95F0E7D6B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6949" y="1131839"/>
            <a:ext cx="4001315" cy="970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89418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Sagona Book</vt:lpstr>
      <vt:lpstr>Sagona ExtraLight</vt:lpstr>
      <vt:lpstr>RetrospectVTI</vt:lpstr>
      <vt:lpstr>AlienBreed Assets Design</vt:lpstr>
      <vt:lpstr>Conceptual Level Design</vt:lpstr>
      <vt:lpstr>The Design Process</vt:lpstr>
      <vt:lpstr>Character- Tools &amp; Techniques Used</vt:lpstr>
      <vt:lpstr>Level - Tools &amp; Techniques Used</vt:lpstr>
      <vt:lpstr>Objects – Tools &amp; Techniques Used</vt:lpstr>
      <vt:lpstr>Objects – Tools &amp; Techniques Used</vt:lpstr>
      <vt:lpstr>Objects – Tools &amp; Technique Used</vt:lpstr>
      <vt:lpstr>Audio – Tools &amp; Techniques Used 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AlienBreed Assets Design</dc:title>
  <dc:creator>Hezron Calucag</dc:creator>
  <cp:lastModifiedBy>Hezron Calucag</cp:lastModifiedBy>
  <cp:revision>1</cp:revision>
  <dcterms:created xsi:type="dcterms:W3CDTF">2020-10-30T10:57:38Z</dcterms:created>
  <dcterms:modified xsi:type="dcterms:W3CDTF">2020-10-30T10:57:50Z</dcterms:modified>
</cp:coreProperties>
</file>